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1" r:id="rId4"/>
    <p:sldId id="258" r:id="rId5"/>
    <p:sldId id="274" r:id="rId6"/>
    <p:sldId id="259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4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9" y="402360"/>
            <a:ext cx="8618714" cy="60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День Победы (минус) - День Победы (оригинал бэк.хор)_(Inkompmusic.ru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376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68">
        <p:circle/>
      </p:transition>
    </mc:Choice>
    <mc:Fallback>
      <p:transition spd="slow" advTm="306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0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Шура.admin\Desktop\ПОРТРЕТЫ УЧАСТНИКОВ ВОЙНЫ\бельды зот ивано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61274"/>
            <a:ext cx="4116173" cy="5517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88024" y="548680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Зот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Иванович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28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762">
        <p:circle/>
      </p:transition>
    </mc:Choice>
    <mc:Fallback>
      <p:transition spd="slow" advTm="47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Шура.admin\Desktop\ПОРТРЕТЫ УЧАСТНИКОВ ВОЙНЫ\бельды иван алексеевич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2"/>
          <a:stretch/>
        </p:blipFill>
        <p:spPr bwMode="auto">
          <a:xfrm>
            <a:off x="364102" y="692696"/>
            <a:ext cx="4153307" cy="54899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548680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Иван Алексеевич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861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985">
        <p:circle/>
      </p:transition>
    </mc:Choice>
    <mc:Fallback>
      <p:transition spd="slow" advTm="698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Шура.admin\Desktop\ПОРТРЕТЫ УЧАСТНИКОВ ВОЙНЫ\бельды Константин Петрович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/>
          <a:stretch/>
        </p:blipFill>
        <p:spPr bwMode="auto">
          <a:xfrm>
            <a:off x="395536" y="836712"/>
            <a:ext cx="4078580" cy="5377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836712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Константин Петрович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09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83">
        <p:circle/>
      </p:transition>
    </mc:Choice>
    <mc:Fallback>
      <p:transition spd="slow" advTm="61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8"/>
          <a:stretch/>
        </p:blipFill>
        <p:spPr bwMode="auto">
          <a:xfrm>
            <a:off x="467544" y="764703"/>
            <a:ext cx="4111994" cy="5278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860032" y="764703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Лука Алексеевич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70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544">
        <p:circle/>
      </p:transition>
    </mc:Choice>
    <mc:Fallback>
      <p:transition spd="slow" advTm="75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Шура.admin\Desktop\ПОРТРЕТЫ УЧАСТНИКОВ ВОЙНЫ\БНМ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2128"/>
            <a:ext cx="3931432" cy="5301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860032" y="1340768"/>
            <a:ext cx="36724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Нисерка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21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72">
        <p:circle/>
      </p:transition>
    </mc:Choice>
    <mc:Fallback>
      <p:transition spd="slow" advTm="70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Шура.admin\Desktop\ПОРТРЕТЫ УЧАСТНИКОВ ВОЙНЫ\Бельды Ога Александро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692696"/>
            <a:ext cx="3868165" cy="5305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572000" y="836712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Ога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Александ</a:t>
            </a:r>
            <a:endParaRPr lang="ru-RU" sz="5400" b="1" dirty="0" smtClean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707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425">
        <p:circle/>
      </p:transition>
    </mc:Choice>
    <mc:Fallback>
      <p:transition spd="slow" advTm="74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Шура.admin\Desktop\ПОРТРЕТЫ УЧАСТНИКОВ ВОЙНЫ\Бельды Павел Дуенгович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13874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88024" y="692696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Павел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Дуенгович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530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00">
        <p:circle/>
      </p:transition>
    </mc:Choice>
    <mc:Fallback>
      <p:transition spd="slow" advTm="78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Шура.admin\Desktop\ПОРТРЕТЫ УЧАСТНИКОВ ВОЙНЫ\бельды тимофей григ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002229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4008" y="692696"/>
            <a:ext cx="4104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Тимофей Григорьевич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846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27">
        <p:circle/>
      </p:transition>
    </mc:Choice>
    <mc:Fallback>
      <p:transition spd="slow" advTm="70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3" y="548680"/>
            <a:ext cx="3744416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27984" y="548681"/>
            <a:ext cx="4392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Трофим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Мактович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0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98">
        <p:circle/>
      </p:transition>
    </mc:Choice>
    <mc:Fallback>
      <p:transition spd="slow" advTm="78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оглоло\AppData\Local\Microsoft\Windows\Temporary Internet Files\Content.IE5\JLJVHKW5\фото.jpg"/>
          <p:cNvPicPr/>
          <p:nvPr/>
        </p:nvPicPr>
        <p:blipFill rotWithShape="1"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8"/>
          <a:stretch/>
        </p:blipFill>
        <p:spPr bwMode="auto">
          <a:xfrm>
            <a:off x="395536" y="692696"/>
            <a:ext cx="3770800" cy="53318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7984" y="692696"/>
            <a:ext cx="4320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Моисей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Урикович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98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00">
        <p:circle/>
      </p:transition>
    </mc:Choice>
    <mc:Fallback>
      <p:transition spd="slow" advTm="78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03426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73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49">
        <p:circle/>
      </p:transition>
    </mc:Choice>
    <mc:Fallback>
      <p:transition spd="slow" advTm="17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960440" cy="5284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4008" y="692696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Гейкер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Григорий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Багдович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63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166">
        <p:circle/>
      </p:transition>
    </mc:Choice>
    <mc:Fallback>
      <p:transition spd="slow" advTm="616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r="7169" b="4493"/>
          <a:stretch/>
        </p:blipFill>
        <p:spPr bwMode="auto">
          <a:xfrm>
            <a:off x="467544" y="836712"/>
            <a:ext cx="3794077" cy="5189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572000" y="692696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Киле Александр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Гаканович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460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26">
        <p:circle/>
      </p:transition>
    </mc:Choice>
    <mc:Fallback>
      <p:transition spd="slow" advTm="78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97006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764705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Киле </a:t>
            </a:r>
            <a:endParaRPr lang="ru-RU" sz="5400" b="1" dirty="0" smtClean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Павел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Дигдавич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34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962">
        <p:circle/>
      </p:transition>
    </mc:Choice>
    <mc:Fallback>
      <p:transition spd="slow" advTm="3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9"/>
          <a:stretch/>
        </p:blipFill>
        <p:spPr bwMode="auto">
          <a:xfrm>
            <a:off x="391642" y="764704"/>
            <a:ext cx="3892326" cy="5229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99992" y="764704"/>
            <a:ext cx="42484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Киле </a:t>
            </a: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Понгса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Константи</a:t>
            </a:r>
            <a:endParaRPr lang="ru-RU" sz="5400" b="1" dirty="0" smtClean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2918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144">
        <p:circle/>
      </p:transition>
    </mc:Choice>
    <mc:Fallback>
      <p:transition spd="slow" advTm="814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9" y="908720"/>
            <a:ext cx="3798540" cy="5024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499992" y="764704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Киле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Чинчика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Дигдавич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446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300">
        <p:circle/>
      </p:transition>
    </mc:Choice>
    <mc:Fallback>
      <p:transition spd="slow" advTm="7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5577" b="4107"/>
          <a:stretch/>
        </p:blipFill>
        <p:spPr bwMode="auto">
          <a:xfrm>
            <a:off x="532263" y="764704"/>
            <a:ext cx="3889734" cy="5125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764704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Оненко Афанасий Иванович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4835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798">
        <p:circle/>
      </p:transition>
    </mc:Choice>
    <mc:Fallback>
      <p:transition spd="slow" advTm="579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4086572" cy="5357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620688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Оненко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Исара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Пухтангович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1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830">
        <p:circle/>
      </p:transition>
    </mc:Choice>
    <mc:Fallback>
      <p:transition spd="slow" advTm="88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014564" cy="51115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716016" y="764704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Оненко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Кальпя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Наунзович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24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094">
        <p:circle/>
      </p:transition>
    </mc:Choice>
    <mc:Fallback>
      <p:transition spd="slow" advTm="809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днс\Desktop\бдг.jpeg"/>
          <p:cNvPicPr/>
          <p:nvPr/>
        </p:nvPicPr>
        <p:blipFill rotWithShape="1">
          <a:blip r:embed="rId3" cstate="print">
            <a:grayscl/>
            <a:lum bright="-10000" contrast="10000"/>
          </a:blip>
          <a:srcRect l="4963" r="8091"/>
          <a:stretch/>
        </p:blipFill>
        <p:spPr bwMode="auto">
          <a:xfrm>
            <a:off x="374815" y="764704"/>
            <a:ext cx="4135273" cy="54044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716016" y="764704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 Демьян Григорьевич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280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115">
        <p:circle/>
      </p:transition>
    </mc:Choice>
    <mc:Fallback>
      <p:transition spd="slow" advTm="911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krasbasket.ru/uploads/old_news/32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87516" cy="58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921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1581">
        <p:circle/>
      </p:transition>
    </mc:Choice>
    <mc:Fallback>
      <p:transition spd="slow" advTm="115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48880"/>
            <a:ext cx="8229600" cy="3960440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БЕССМЕРТНЫЙ ПОЛК </a:t>
            </a:r>
            <a:b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ДАДА</a:t>
            </a:r>
            <a:endParaRPr lang="ru-RU" sz="7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3514"/>
            <a:ext cx="8543598" cy="2592288"/>
          </a:xfrm>
          <a:prstGeom prst="rect">
            <a:avLst/>
          </a:prstGeom>
          <a:noFill/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302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920">
        <p:circle/>
      </p:transition>
    </mc:Choice>
    <mc:Fallback>
      <p:transition spd="slow" advTm="49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4" y="714624"/>
            <a:ext cx="4124672" cy="5284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076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5" y="17590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836713"/>
            <a:ext cx="383700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Альчи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Донсявич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9274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424">
        <p:circle/>
      </p:transition>
    </mc:Choice>
    <mc:Fallback>
      <p:transition spd="slow" advTm="542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ПОРТРЕТЫ УЧАСТНИКОВ ВОЙНЫ\image.jpg"/>
          <p:cNvPicPr/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43" r="31429" b="39575"/>
          <a:stretch/>
        </p:blipFill>
        <p:spPr bwMode="auto">
          <a:xfrm>
            <a:off x="395536" y="692696"/>
            <a:ext cx="4320480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692696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Григорий Николаевич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5" y="17590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76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022">
        <p:circle/>
      </p:transition>
    </mc:Choice>
    <mc:Fallback>
      <p:transition spd="slow" advTm="50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1975"/>
            <a:ext cx="4322875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644008" y="620689"/>
            <a:ext cx="38884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Семен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Понгсавич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5" y="17590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3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873">
        <p:circle/>
      </p:transition>
    </mc:Choice>
    <mc:Fallback>
      <p:transition spd="slow" advTm="58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4082270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3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5" y="17590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16016" y="692696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5400" b="1" dirty="0" smtClean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1D364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Баю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095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929">
        <p:circle/>
      </p:transition>
    </mc:Choice>
    <mc:Fallback>
      <p:transition spd="slow" advTm="59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3" y="548680"/>
            <a:ext cx="4248472" cy="5630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88024" y="548680"/>
            <a:ext cx="40324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Бынду</a:t>
            </a:r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5400" b="1" dirty="0" err="1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Хотович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5" y="17590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901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609">
        <p:circle/>
      </p:transition>
    </mc:Choice>
    <mc:Fallback>
      <p:transition spd="slow" advTm="66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Шура.admin\Desktop\ПОРТРЕТЫ УЧАСТНИКОВ ВОЙНЫ\бельды григорий хэрмувич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46" y="692696"/>
            <a:ext cx="4176464" cy="55436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716016" y="728657"/>
            <a:ext cx="3672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Бельды</a:t>
            </a:r>
            <a:r>
              <a:rPr lang="ru-RU" sz="5400" b="1" dirty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1D364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lvl="0" algn="ctr"/>
            <a:r>
              <a:rPr lang="ru-RU" sz="5400" b="1" dirty="0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Григорий </a:t>
            </a:r>
            <a:r>
              <a:rPr lang="ru-RU" sz="5400" b="1" dirty="0" err="1" smtClean="0">
                <a:ln w="12700">
                  <a:solidFill>
                    <a:srgbClr val="DFE6D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Хэрмувич</a:t>
            </a:r>
            <a:endParaRPr lang="ru-RU" sz="5400" b="1" dirty="0">
              <a:ln w="12700">
                <a:solidFill>
                  <a:srgbClr val="DFE6D0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15" y="1911475"/>
            <a:ext cx="5448826" cy="544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01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981">
        <p:circle/>
      </p:transition>
    </mc:Choice>
    <mc:Fallback>
      <p:transition spd="slow" advTm="69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4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7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|0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0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1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1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1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9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6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9|1"/>
</p:tagLst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167</TotalTime>
  <Words>78</Words>
  <Application>Microsoft Office PowerPoint</Application>
  <PresentationFormat>Экран (4:3)</PresentationFormat>
  <Paragraphs>43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Паркет</vt:lpstr>
      <vt:lpstr>Презентация PowerPoint</vt:lpstr>
      <vt:lpstr>Презентация PowerPoint</vt:lpstr>
      <vt:lpstr>БЕССМЕРТНЫЙ ПОЛК  с. ДАДА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Семпай</dc:creator>
  <cp:lastModifiedBy>Шура</cp:lastModifiedBy>
  <cp:revision>15</cp:revision>
  <dcterms:created xsi:type="dcterms:W3CDTF">2020-05-08T04:02:23Z</dcterms:created>
  <dcterms:modified xsi:type="dcterms:W3CDTF">2020-05-08T08:48:15Z</dcterms:modified>
</cp:coreProperties>
</file>